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380" autoAdjust="0"/>
  </p:normalViewPr>
  <p:slideViewPr>
    <p:cSldViewPr snapToGrid="0">
      <p:cViewPr>
        <p:scale>
          <a:sx n="80" d="100"/>
          <a:sy n="80" d="100"/>
        </p:scale>
        <p:origin x="97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0:52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CEE0C-147C-427E-A586-A60877C3066E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BF074-E39B-48D0-A161-A69755CD71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4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F074-E39B-48D0-A161-A69755CD71D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498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499DB-4870-8215-0D3C-2B4C60CBF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84AFB-0DB9-7A62-01EB-5B01B6411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FB4632-1679-839C-D251-042F7C02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FBAEC-8728-1507-385B-14DE328E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02DE4F-1CEE-E663-9294-73F43268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88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308F-2E68-9F1C-D6A9-A7D25385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852438-CC23-52D4-1FAA-10D834382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D353DD-1038-E1EB-E690-0CF8ABAA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FC980E-9401-26B3-4A53-FC11B8BE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371E77-6A2D-7CD7-BA29-86ED3644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427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570B05-9597-3417-6129-B006FDE81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88BA5C-0227-2F97-68C0-546AF43EE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8CBD10-8F0E-328F-6C25-84A64885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E18F88-4195-F230-3221-70079E4A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1016F7-7DBF-55BC-0BAC-252258D8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414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BB145-FA05-8665-281B-AC1A2D3D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79DB2E-9E5E-F7F4-B016-4890FD218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1C164-A7DE-F4F1-CACE-4AEAA779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EC4EC4-028D-62A3-ADFC-850710BD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60DCD3-4670-DB44-4A1E-26299033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649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C0636-B2CB-752B-384B-5B38793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52F443-5219-8DE5-EAD7-197A38D82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01C40D-ECC1-33F3-6518-098795F70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550B17-4E42-1611-006D-52C16610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DAC033-75E3-D1F1-699B-BB82A67B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32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D4808-6D13-8DD3-6C2B-3D5892CD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DE1DF-8269-0127-37C7-2DF0F9861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E869AE-1C43-5102-10D2-4B2ABC5F7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DAB898-A0B4-BD97-B467-1D2F7A42B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8F1FD-C8F9-248E-FB9C-5EA8EFAA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5E38C3-2431-B0A9-F59E-B575B6A2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904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759BB-1C65-74FF-C1B5-200F8C60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D179DE-B82F-4BDF-9723-F8273BA1F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502634-61B9-9E65-7FA8-894BB6435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93D4E-6302-FFE0-CB9D-E02F4A533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7E24374-88DD-6893-2AD1-0B77854F0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0ECB97-71C6-43A5-39AE-C2FBF954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668540-116D-E2A5-C404-7394FD69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DAF076A-6124-989E-3326-152FEE11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425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21457-5785-1E6E-CC37-77582E44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EBD5D0-D996-AC87-7C3E-32DFCBBB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CC55AE-63CA-C018-A0B8-C71E9E95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AB0A9-3AC9-7198-3905-39568324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14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FB9BCE-B4AA-88CB-C52B-751F2CCC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A26505-72AF-8570-AC43-663232E3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FB6D72-335A-CEB1-6943-6C1263BE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982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B1CB5-81FA-6917-0102-7E6AF68A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016516-B726-DE5D-31B4-9FB521AB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BD1BC2-F7C7-0E2B-692E-1A978712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75EE9D-7A09-2E25-FA06-32075B54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83BC2C-B483-B968-E395-377A66FD6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B21186-BCD3-E71F-946F-1D51130C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171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D3088-5FF5-CDB4-75DB-58CD6B2C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9EFB29-4FC3-9222-E88D-2C4EAEC16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8B108C-9C57-9743-D5E0-3F91CDABC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4973CD-1BB1-CB6A-C81A-79BC3EC0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3AEA6F-596A-4FCE-5EC7-B49AA015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831EAC-C9EB-0C83-16D5-0C30F846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939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C05DB1-61DC-8BC7-C85F-60151E88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899DB5-10D9-5801-BC8D-942275767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937BD-8940-166C-179B-148B050E2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9484-64E3-4CA6-883C-18494A8A0AA8}" type="datetimeFigureOut">
              <a:rPr lang="es-MX" smtClean="0"/>
              <a:t>11/09/2022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AE50D3-5203-08F8-BCF0-D3A045753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CC91E4-78DB-16DC-578D-81E65613B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66ED6-2B14-4BFD-BB85-E4F569D925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780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microsoft.com/office/2007/relationships/hdphoto" Target="../media/hdphoto4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2476C5-16E3-52D4-8F51-B774D1EB1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s-MX" sz="5600"/>
              <a:t>Optimización de entrega de herramientas con la aplicación de 5’S</a:t>
            </a:r>
            <a:br>
              <a:rPr lang="es-MX" sz="5600"/>
            </a:br>
            <a:r>
              <a:rPr lang="es-MX" sz="5600"/>
              <a:t>Avances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BA16FB-0C1F-7599-9DD6-3A1071541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s-MX" dirty="0"/>
              <a:t>EQUIPO 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2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004C1ED2-C0AC-ACB0-7402-DA1D823E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85C3BD4-75A9-D822-B76C-30D587039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4106" y="255177"/>
            <a:ext cx="1275907" cy="12759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63D1AA-0AB2-B5B6-E237-6FA6E9F6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4104" y="1889667"/>
            <a:ext cx="1275907" cy="12759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2291D22-F0D1-C93B-6391-5A052806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4105" y="3490668"/>
            <a:ext cx="1275907" cy="12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6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9577DD6-3A0E-8E25-1D82-7CB2616BD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66715"/>
              </p:ext>
            </p:extLst>
          </p:nvPr>
        </p:nvGraphicFramePr>
        <p:xfrm>
          <a:off x="643467" y="1088716"/>
          <a:ext cx="10905068" cy="4680569"/>
        </p:xfrm>
        <a:graphic>
          <a:graphicData uri="http://schemas.openxmlformats.org/drawingml/2006/table">
            <a:tbl>
              <a:tblPr/>
              <a:tblGrid>
                <a:gridCol w="7941082">
                  <a:extLst>
                    <a:ext uri="{9D8B030D-6E8A-4147-A177-3AD203B41FA5}">
                      <a16:colId xmlns:a16="http://schemas.microsoft.com/office/drawing/2014/main" val="2003845127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2275412516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4164751251"/>
                    </a:ext>
                  </a:extLst>
                </a:gridCol>
                <a:gridCol w="355729">
                  <a:extLst>
                    <a:ext uri="{9D8B030D-6E8A-4147-A177-3AD203B41FA5}">
                      <a16:colId xmlns:a16="http://schemas.microsoft.com/office/drawing/2014/main" val="1609587297"/>
                    </a:ext>
                  </a:extLst>
                </a:gridCol>
                <a:gridCol w="355729">
                  <a:extLst>
                    <a:ext uri="{9D8B030D-6E8A-4147-A177-3AD203B41FA5}">
                      <a16:colId xmlns:a16="http://schemas.microsoft.com/office/drawing/2014/main" val="3179090217"/>
                    </a:ext>
                  </a:extLst>
                </a:gridCol>
                <a:gridCol w="348344">
                  <a:extLst>
                    <a:ext uri="{9D8B030D-6E8A-4147-A177-3AD203B41FA5}">
                      <a16:colId xmlns:a16="http://schemas.microsoft.com/office/drawing/2014/main" val="249207215"/>
                    </a:ext>
                  </a:extLst>
                </a:gridCol>
                <a:gridCol w="348344">
                  <a:extLst>
                    <a:ext uri="{9D8B030D-6E8A-4147-A177-3AD203B41FA5}">
                      <a16:colId xmlns:a16="http://schemas.microsoft.com/office/drawing/2014/main" val="918635180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1803242917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2771545048"/>
                    </a:ext>
                  </a:extLst>
                </a:gridCol>
              </a:tblGrid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Actividad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Meses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9397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Ago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715032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Obtener información teórica necesaria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647131"/>
                  </a:ext>
                </a:extLst>
              </a:tr>
              <a:tr h="7406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Recopilar información con los operadores (saber las debilidades del área conforme la entrega de herramientas)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074516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Diseño de gabinetes y shadow board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273881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Recopilación de herramientas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99930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Establecer un lugar dentro de la planta a los gabinetes y shadow board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683520"/>
                  </a:ext>
                </a:extLst>
              </a:tr>
              <a:tr h="45704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Organización de herramientas en sus lugares establecidos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248308"/>
                  </a:ext>
                </a:extLst>
              </a:tr>
              <a:tr h="74062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Toma de resultados con los operadores acerca del uso de los gabinetes y shadow board</a:t>
                      </a:r>
                      <a:endParaRPr lang="es-MX" sz="2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s-MX" sz="2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509" marR="17509" marT="175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28481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01E1A8BF-CEA4-367B-E396-874BE4AC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8002" y="2010901"/>
            <a:ext cx="443542" cy="44354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293DCE-3989-17BC-A648-71BFAF10E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9197" y="2622524"/>
            <a:ext cx="443542" cy="44354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40F67A-F24C-42B8-F2F7-950636B3B4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1896" l="9753" r="89973">
                        <a14:foregroundMark x1="49313" y1="13049" x2="50962" y2="8929"/>
                        <a14:foregroundMark x1="47253" y1="91896" x2="52473" y2="91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1851" y="3268850"/>
            <a:ext cx="305602" cy="30560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B7A1D67-1AB1-8C2E-6189-37F2ED594A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667" y1="32167" x2="38167" y2="45167"/>
                        <a14:foregroundMark x1="38167" y1="45167" x2="63000" y2="51000"/>
                        <a14:foregroundMark x1="63000" y1="51000" x2="47000" y2="50833"/>
                        <a14:foregroundMark x1="47000" y1="50833" x2="59500" y2="56167"/>
                        <a14:foregroundMark x1="59500" y1="56167" x2="49333" y2="51333"/>
                        <a14:foregroundMark x1="49333" y1="51333" x2="51167" y2="52333"/>
                        <a14:foregroundMark x1="26833" y1="34000" x2="27500" y2="56167"/>
                        <a14:foregroundMark x1="27500" y1="56167" x2="66333" y2="50000"/>
                        <a14:foregroundMark x1="66333" y1="50000" x2="40000" y2="56333"/>
                        <a14:foregroundMark x1="40000" y1="56333" x2="35833" y2="48667"/>
                        <a14:foregroundMark x1="35833" y1="48667" x2="49833" y2="44833"/>
                        <a14:foregroundMark x1="49833" y1="44833" x2="41167" y2="40833"/>
                        <a14:foregroundMark x1="41167" y1="40833" x2="48000" y2="35833"/>
                        <a14:foregroundMark x1="48000" y1="35833" x2="64167" y2="49000"/>
                        <a14:foregroundMark x1="64167" y1="49000" x2="53167" y2="67500"/>
                        <a14:foregroundMark x1="53167" y1="67500" x2="49500" y2="58833"/>
                        <a14:foregroundMark x1="36333" y1="33833" x2="52333" y2="32500"/>
                        <a14:foregroundMark x1="52333" y1="32500" x2="69167" y2="50167"/>
                        <a14:foregroundMark x1="69167" y1="50167" x2="46667" y2="69000"/>
                        <a14:foregroundMark x1="46667" y1="69000" x2="37667" y2="67500"/>
                        <a14:foregroundMark x1="37667" y1="67500" x2="67000" y2="66333"/>
                        <a14:foregroundMark x1="67000" y1="66333" x2="64667" y2="65000"/>
                        <a14:foregroundMark x1="37167" y1="27333" x2="54833" y2="29500"/>
                        <a14:foregroundMark x1="54833" y1="29500" x2="71833" y2="52500"/>
                        <a14:foregroundMark x1="71833" y1="52500" x2="53667" y2="70667"/>
                        <a14:foregroundMark x1="53667" y1="70667" x2="26333" y2="64333"/>
                        <a14:foregroundMark x1="26333" y1="64333" x2="27000" y2="40333"/>
                        <a14:foregroundMark x1="27000" y1="40333" x2="34833" y2="30000"/>
                        <a14:foregroundMark x1="34833" y1="30000" x2="39167" y2="26833"/>
                        <a14:foregroundMark x1="48167" y1="21500" x2="61667" y2="24333"/>
                        <a14:foregroundMark x1="61667" y1="24333" x2="79167" y2="37667"/>
                        <a14:foregroundMark x1="79167" y1="37667" x2="80500" y2="55833"/>
                        <a14:foregroundMark x1="80500" y1="55833" x2="59667" y2="57333"/>
                        <a14:foregroundMark x1="59667" y1="57333" x2="47333" y2="27667"/>
                        <a14:foregroundMark x1="47333" y1="27667" x2="51333" y2="20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8656" y="4156912"/>
            <a:ext cx="342900" cy="3429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F5DF4E8-CC10-7B09-CE6B-B21091A5A3E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667" y1="32167" x2="38167" y2="45167"/>
                        <a14:foregroundMark x1="38167" y1="45167" x2="63000" y2="51000"/>
                        <a14:foregroundMark x1="63000" y1="51000" x2="47000" y2="50833"/>
                        <a14:foregroundMark x1="47000" y1="50833" x2="59500" y2="56167"/>
                        <a14:foregroundMark x1="59500" y1="56167" x2="49333" y2="51333"/>
                        <a14:foregroundMark x1="49333" y1="51333" x2="51167" y2="52333"/>
                        <a14:foregroundMark x1="26833" y1="34000" x2="27500" y2="56167"/>
                        <a14:foregroundMark x1="27500" y1="56167" x2="66333" y2="50000"/>
                        <a14:foregroundMark x1="66333" y1="50000" x2="40000" y2="56333"/>
                        <a14:foregroundMark x1="40000" y1="56333" x2="35833" y2="48667"/>
                        <a14:foregroundMark x1="35833" y1="48667" x2="49833" y2="44833"/>
                        <a14:foregroundMark x1="49833" y1="44833" x2="41167" y2="40833"/>
                        <a14:foregroundMark x1="41167" y1="40833" x2="48000" y2="35833"/>
                        <a14:foregroundMark x1="48000" y1="35833" x2="64167" y2="49000"/>
                        <a14:foregroundMark x1="64167" y1="49000" x2="53167" y2="67500"/>
                        <a14:foregroundMark x1="53167" y1="67500" x2="49500" y2="58833"/>
                        <a14:foregroundMark x1="36333" y1="33833" x2="52333" y2="32500"/>
                        <a14:foregroundMark x1="52333" y1="32500" x2="69167" y2="50167"/>
                        <a14:foregroundMark x1="69167" y1="50167" x2="46667" y2="69000"/>
                        <a14:foregroundMark x1="46667" y1="69000" x2="37667" y2="67500"/>
                        <a14:foregroundMark x1="37667" y1="67500" x2="67000" y2="66333"/>
                        <a14:foregroundMark x1="67000" y1="66333" x2="64667" y2="65000"/>
                        <a14:foregroundMark x1="37167" y1="27333" x2="54833" y2="29500"/>
                        <a14:foregroundMark x1="54833" y1="29500" x2="71833" y2="52500"/>
                        <a14:foregroundMark x1="71833" y1="52500" x2="53667" y2="70667"/>
                        <a14:foregroundMark x1="53667" y1="70667" x2="26333" y2="64333"/>
                        <a14:foregroundMark x1="26333" y1="64333" x2="27000" y2="40333"/>
                        <a14:foregroundMark x1="27000" y1="40333" x2="34833" y2="30000"/>
                        <a14:foregroundMark x1="34833" y1="30000" x2="39167" y2="26833"/>
                        <a14:foregroundMark x1="48167" y1="21500" x2="61667" y2="24333"/>
                        <a14:foregroundMark x1="61667" y1="24333" x2="79167" y2="37667"/>
                        <a14:foregroundMark x1="79167" y1="37667" x2="80500" y2="55833"/>
                        <a14:foregroundMark x1="80500" y1="55833" x2="59667" y2="57333"/>
                        <a14:foregroundMark x1="59667" y1="57333" x2="47333" y2="27667"/>
                        <a14:foregroundMark x1="47333" y1="27667" x2="51333" y2="20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3314" y="4641109"/>
            <a:ext cx="342900" cy="342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AF23ED42-830F-1F89-1E56-58CD49641B9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667" y1="32167" x2="38167" y2="45167"/>
                        <a14:foregroundMark x1="38167" y1="45167" x2="63000" y2="51000"/>
                        <a14:foregroundMark x1="63000" y1="51000" x2="47000" y2="50833"/>
                        <a14:foregroundMark x1="47000" y1="50833" x2="59500" y2="56167"/>
                        <a14:foregroundMark x1="59500" y1="56167" x2="49333" y2="51333"/>
                        <a14:foregroundMark x1="49333" y1="51333" x2="51167" y2="52333"/>
                        <a14:foregroundMark x1="26833" y1="34000" x2="27500" y2="56167"/>
                        <a14:foregroundMark x1="27500" y1="56167" x2="66333" y2="50000"/>
                        <a14:foregroundMark x1="66333" y1="50000" x2="40000" y2="56333"/>
                        <a14:foregroundMark x1="40000" y1="56333" x2="35833" y2="48667"/>
                        <a14:foregroundMark x1="35833" y1="48667" x2="49833" y2="44833"/>
                        <a14:foregroundMark x1="49833" y1="44833" x2="41167" y2="40833"/>
                        <a14:foregroundMark x1="41167" y1="40833" x2="48000" y2="35833"/>
                        <a14:foregroundMark x1="48000" y1="35833" x2="64167" y2="49000"/>
                        <a14:foregroundMark x1="64167" y1="49000" x2="53167" y2="67500"/>
                        <a14:foregroundMark x1="53167" y1="67500" x2="49500" y2="58833"/>
                        <a14:foregroundMark x1="36333" y1="33833" x2="52333" y2="32500"/>
                        <a14:foregroundMark x1="52333" y1="32500" x2="69167" y2="50167"/>
                        <a14:foregroundMark x1="69167" y1="50167" x2="46667" y2="69000"/>
                        <a14:foregroundMark x1="46667" y1="69000" x2="37667" y2="67500"/>
                        <a14:foregroundMark x1="37667" y1="67500" x2="67000" y2="66333"/>
                        <a14:foregroundMark x1="67000" y1="66333" x2="64667" y2="65000"/>
                        <a14:foregroundMark x1="37167" y1="27333" x2="54833" y2="29500"/>
                        <a14:foregroundMark x1="54833" y1="29500" x2="71833" y2="52500"/>
                        <a14:foregroundMark x1="71833" y1="52500" x2="53667" y2="70667"/>
                        <a14:foregroundMark x1="53667" y1="70667" x2="26333" y2="64333"/>
                        <a14:foregroundMark x1="26333" y1="64333" x2="27000" y2="40333"/>
                        <a14:foregroundMark x1="27000" y1="40333" x2="34833" y2="30000"/>
                        <a14:foregroundMark x1="34833" y1="30000" x2="39167" y2="26833"/>
                        <a14:foregroundMark x1="48167" y1="21500" x2="61667" y2="24333"/>
                        <a14:foregroundMark x1="61667" y1="24333" x2="79167" y2="37667"/>
                        <a14:foregroundMark x1="79167" y1="37667" x2="80500" y2="55833"/>
                        <a14:foregroundMark x1="80500" y1="55833" x2="59667" y2="57333"/>
                        <a14:foregroundMark x1="59667" y1="57333" x2="47333" y2="27667"/>
                        <a14:foregroundMark x1="47333" y1="27667" x2="51333" y2="20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9271" y="5091221"/>
            <a:ext cx="629935" cy="62993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41F3D605-CB22-3498-3766-E7F9AF0C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667" y1="32167" x2="38167" y2="45167"/>
                        <a14:foregroundMark x1="38167" y1="45167" x2="63000" y2="51000"/>
                        <a14:foregroundMark x1="63000" y1="51000" x2="47000" y2="50833"/>
                        <a14:foregroundMark x1="47000" y1="50833" x2="59500" y2="56167"/>
                        <a14:foregroundMark x1="59500" y1="56167" x2="49333" y2="51333"/>
                        <a14:foregroundMark x1="49333" y1="51333" x2="51167" y2="52333"/>
                        <a14:foregroundMark x1="26833" y1="34000" x2="27500" y2="56167"/>
                        <a14:foregroundMark x1="27500" y1="56167" x2="66333" y2="50000"/>
                        <a14:foregroundMark x1="66333" y1="50000" x2="40000" y2="56333"/>
                        <a14:foregroundMark x1="40000" y1="56333" x2="35833" y2="48667"/>
                        <a14:foregroundMark x1="35833" y1="48667" x2="49833" y2="44833"/>
                        <a14:foregroundMark x1="49833" y1="44833" x2="41167" y2="40833"/>
                        <a14:foregroundMark x1="41167" y1="40833" x2="48000" y2="35833"/>
                        <a14:foregroundMark x1="48000" y1="35833" x2="64167" y2="49000"/>
                        <a14:foregroundMark x1="64167" y1="49000" x2="53167" y2="67500"/>
                        <a14:foregroundMark x1="53167" y1="67500" x2="49500" y2="58833"/>
                        <a14:foregroundMark x1="36333" y1="33833" x2="52333" y2="32500"/>
                        <a14:foregroundMark x1="52333" y1="32500" x2="69167" y2="50167"/>
                        <a14:foregroundMark x1="69167" y1="50167" x2="46667" y2="69000"/>
                        <a14:foregroundMark x1="46667" y1="69000" x2="37667" y2="67500"/>
                        <a14:foregroundMark x1="37667" y1="67500" x2="67000" y2="66333"/>
                        <a14:foregroundMark x1="67000" y1="66333" x2="64667" y2="65000"/>
                        <a14:foregroundMark x1="37167" y1="27333" x2="54833" y2="29500"/>
                        <a14:foregroundMark x1="54833" y1="29500" x2="71833" y2="52500"/>
                        <a14:foregroundMark x1="71833" y1="52500" x2="53667" y2="70667"/>
                        <a14:foregroundMark x1="53667" y1="70667" x2="26333" y2="64333"/>
                        <a14:foregroundMark x1="26333" y1="64333" x2="27000" y2="40333"/>
                        <a14:foregroundMark x1="27000" y1="40333" x2="34833" y2="30000"/>
                        <a14:foregroundMark x1="34833" y1="30000" x2="39167" y2="26833"/>
                        <a14:foregroundMark x1="48167" y1="21500" x2="61667" y2="24333"/>
                        <a14:foregroundMark x1="61667" y1="24333" x2="79167" y2="37667"/>
                        <a14:foregroundMark x1="79167" y1="37667" x2="80500" y2="55833"/>
                        <a14:foregroundMark x1="80500" y1="55833" x2="59667" y2="57333"/>
                        <a14:foregroundMark x1="59667" y1="57333" x2="47333" y2="27667"/>
                        <a14:foregroundMark x1="47333" y1="27667" x2="51333" y2="20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7619" y="3709869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35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8FC949C-53AF-FF75-B6BE-090E7DAD1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2" r="6892" b="1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D32A5F-A9D0-DC3B-C306-31CA97D50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0" r="1" b="13659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28" name="Rectangle 15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6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AD1ABBDE-77C4-6438-FF69-FE7C122E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5231" y="955742"/>
            <a:ext cx="3096000" cy="16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6EEBCAE-C1DD-30E6-3B2B-AF364543F2C0}"/>
                  </a:ext>
                </a:extLst>
              </p14:cNvPr>
              <p14:cNvContentPartPr/>
              <p14:nvPr/>
            </p14:nvContentPartPr>
            <p14:xfrm>
              <a:off x="11388946" y="3032307"/>
              <a:ext cx="360" cy="36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6EEBCAE-C1DD-30E6-3B2B-AF364543F2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9946" y="302330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19491414-307F-CFB5-C63B-590FF322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73" b="94118" l="8250" r="91875">
                        <a14:foregroundMark x1="31250" y1="10526" x2="11125" y2="41950"/>
                        <a14:foregroundMark x1="11125" y1="41950" x2="25625" y2="79567"/>
                        <a14:foregroundMark x1="25625" y1="79567" x2="48875" y2="82817"/>
                        <a14:foregroundMark x1="48875" y1="82817" x2="48625" y2="45201"/>
                        <a14:foregroundMark x1="48625" y1="45201" x2="74750" y2="47833"/>
                        <a14:foregroundMark x1="74750" y1="47833" x2="88375" y2="20433"/>
                        <a14:foregroundMark x1="88375" y1="20433" x2="89875" y2="12384"/>
                        <a14:foregroundMark x1="13875" y1="59133" x2="30250" y2="80650"/>
                        <a14:foregroundMark x1="30250" y1="80650" x2="38875" y2="83127"/>
                        <a14:foregroundMark x1="51125" y1="90712" x2="22500" y2="81889"/>
                        <a14:foregroundMark x1="22500" y1="81889" x2="12500" y2="56347"/>
                        <a14:foregroundMark x1="12500" y1="56347" x2="10875" y2="43963"/>
                        <a14:foregroundMark x1="52625" y1="92724" x2="42375" y2="94582"/>
                        <a14:foregroundMark x1="9250" y1="56656" x2="18000" y2="21827"/>
                        <a14:foregroundMark x1="18000" y1="21827" x2="42750" y2="5728"/>
                        <a14:foregroundMark x1="42750" y1="5728" x2="47500" y2="5573"/>
                        <a14:foregroundMark x1="8750" y1="45356" x2="8250" y2="55418"/>
                        <a14:foregroundMark x1="91375" y1="50310" x2="90375" y2="47833"/>
                        <a14:foregroundMark x1="31750" y1="52941" x2="61750" y2="60217"/>
                        <a14:foregroundMark x1="61750" y1="60217" x2="67875" y2="29257"/>
                        <a14:foregroundMark x1="67875" y1="29257" x2="66875" y2="32043"/>
                        <a14:foregroundMark x1="32750" y1="63622" x2="31250" y2="63003"/>
                        <a14:foregroundMark x1="91875" y1="7430" x2="91875" y2="7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58" y="3727599"/>
            <a:ext cx="2160000" cy="174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12" descr="Imagen 1 de 1 de Juego De Llaves Españolas  Comb Con Mango Largo Sae De 11 Pz">
            <a:extLst>
              <a:ext uri="{FF2B5EF4-FFF2-40B4-BE49-F238E27FC236}">
                <a16:creationId xmlns:a16="http://schemas.microsoft.com/office/drawing/2014/main" id="{D3F51CCA-342F-042E-F7CD-CBF90E7173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7507" y="3257107"/>
            <a:ext cx="3600893" cy="36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DD42555-56B7-58A7-27F2-14D9ABFDF2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3642" y="3187595"/>
            <a:ext cx="1277383" cy="3384321"/>
          </a:xfrm>
          <a:prstGeom prst="rect">
            <a:avLst/>
          </a:prstGeom>
        </p:spPr>
      </p:pic>
      <p:pic>
        <p:nvPicPr>
          <p:cNvPr id="24" name="Imagen 23" descr="Imagen que contiene llave, herramienta, cuchillo, cerca&#10;&#10;Descripción generada automáticamente">
            <a:extLst>
              <a:ext uri="{FF2B5EF4-FFF2-40B4-BE49-F238E27FC236}">
                <a16:creationId xmlns:a16="http://schemas.microsoft.com/office/drawing/2014/main" id="{0D758C62-1775-5BBC-BBF3-59A93DC3F3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4297" y="286084"/>
            <a:ext cx="3600000" cy="3600000"/>
          </a:xfrm>
          <a:prstGeom prst="rect">
            <a:avLst/>
          </a:prstGeom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FADCF705-909A-424C-9F51-C2A417CFC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69" y="511587"/>
            <a:ext cx="2520000" cy="2520000"/>
          </a:xfrm>
          <a:prstGeom prst="rect">
            <a:avLst/>
          </a:prstGeom>
        </p:spPr>
      </p:pic>
      <p:sp>
        <p:nvSpPr>
          <p:cNvPr id="38" name="Elipse 37">
            <a:extLst>
              <a:ext uri="{FF2B5EF4-FFF2-40B4-BE49-F238E27FC236}">
                <a16:creationId xmlns:a16="http://schemas.microsoft.com/office/drawing/2014/main" id="{34BE6D79-9B33-2530-E59C-D70720C75085}"/>
              </a:ext>
            </a:extLst>
          </p:cNvPr>
          <p:cNvSpPr>
            <a:spLocks noChangeAspect="1"/>
          </p:cNvSpPr>
          <p:nvPr/>
        </p:nvSpPr>
        <p:spPr>
          <a:xfrm>
            <a:off x="2480217" y="544664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C8F9789-EFD1-832F-6177-47AB2239A70B}"/>
              </a:ext>
            </a:extLst>
          </p:cNvPr>
          <p:cNvSpPr>
            <a:spLocks noChangeAspect="1"/>
          </p:cNvSpPr>
          <p:nvPr/>
        </p:nvSpPr>
        <p:spPr>
          <a:xfrm>
            <a:off x="2715905" y="536111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62C1217-89FE-E059-7811-02ECA51559AA}"/>
              </a:ext>
            </a:extLst>
          </p:cNvPr>
          <p:cNvSpPr>
            <a:spLocks noChangeAspect="1"/>
          </p:cNvSpPr>
          <p:nvPr/>
        </p:nvSpPr>
        <p:spPr>
          <a:xfrm>
            <a:off x="3495914" y="521471"/>
            <a:ext cx="36000" cy="36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41F8157-F9FD-3F89-4599-EC80C902CBDA}"/>
              </a:ext>
            </a:extLst>
          </p:cNvPr>
          <p:cNvSpPr>
            <a:spLocks noChangeAspect="1"/>
          </p:cNvSpPr>
          <p:nvPr/>
        </p:nvSpPr>
        <p:spPr>
          <a:xfrm>
            <a:off x="3325246" y="526022"/>
            <a:ext cx="46800" cy="468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EEDDABBE-5087-5842-FAF7-DB3A8248D039}"/>
              </a:ext>
            </a:extLst>
          </p:cNvPr>
          <p:cNvSpPr>
            <a:spLocks noChangeAspect="1"/>
          </p:cNvSpPr>
          <p:nvPr/>
        </p:nvSpPr>
        <p:spPr>
          <a:xfrm>
            <a:off x="3138421" y="525878"/>
            <a:ext cx="54000" cy="54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B22DB32-DE4B-D80E-39FA-FF0E6AFA5A1B}"/>
              </a:ext>
            </a:extLst>
          </p:cNvPr>
          <p:cNvSpPr>
            <a:spLocks noChangeAspect="1"/>
          </p:cNvSpPr>
          <p:nvPr/>
        </p:nvSpPr>
        <p:spPr>
          <a:xfrm>
            <a:off x="2943400" y="536558"/>
            <a:ext cx="57600" cy="576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B032012-B0EE-8F94-7541-0D4179BDF1AF}"/>
              </a:ext>
            </a:extLst>
          </p:cNvPr>
          <p:cNvSpPr>
            <a:spLocks noChangeAspect="1"/>
          </p:cNvSpPr>
          <p:nvPr/>
        </p:nvSpPr>
        <p:spPr>
          <a:xfrm>
            <a:off x="2215567" y="550209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3C8FBA5-AB6F-4F45-D3E0-B558F3C53377}"/>
              </a:ext>
            </a:extLst>
          </p:cNvPr>
          <p:cNvSpPr>
            <a:spLocks noChangeAspect="1"/>
          </p:cNvSpPr>
          <p:nvPr/>
        </p:nvSpPr>
        <p:spPr>
          <a:xfrm>
            <a:off x="1909918" y="563618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203EC98-3ADD-F3ED-F5E2-F07BA95CBBA2}"/>
              </a:ext>
            </a:extLst>
          </p:cNvPr>
          <p:cNvSpPr>
            <a:spLocks noChangeAspect="1"/>
          </p:cNvSpPr>
          <p:nvPr/>
        </p:nvSpPr>
        <p:spPr>
          <a:xfrm>
            <a:off x="1585250" y="572111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848C7D5-F26C-3DAC-8C9A-09B876BD4A1D}"/>
              </a:ext>
            </a:extLst>
          </p:cNvPr>
          <p:cNvSpPr>
            <a:spLocks noChangeAspect="1"/>
          </p:cNvSpPr>
          <p:nvPr/>
        </p:nvSpPr>
        <p:spPr>
          <a:xfrm>
            <a:off x="1202932" y="575190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91D17AE3-1C64-83B8-0B3D-1FCBD735D769}"/>
              </a:ext>
            </a:extLst>
          </p:cNvPr>
          <p:cNvSpPr>
            <a:spLocks noChangeAspect="1"/>
          </p:cNvSpPr>
          <p:nvPr/>
        </p:nvSpPr>
        <p:spPr>
          <a:xfrm>
            <a:off x="827699" y="579175"/>
            <a:ext cx="72000" cy="72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4B457718-AD6E-D2CF-0B17-7D888A223229}"/>
              </a:ext>
            </a:extLst>
          </p:cNvPr>
          <p:cNvSpPr>
            <a:spLocks noChangeAspect="1"/>
          </p:cNvSpPr>
          <p:nvPr/>
        </p:nvSpPr>
        <p:spPr>
          <a:xfrm>
            <a:off x="6123419" y="1637225"/>
            <a:ext cx="108000" cy="108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DFF6F1E9-47EE-3C7F-1759-6A29BEEAEAAA}"/>
              </a:ext>
            </a:extLst>
          </p:cNvPr>
          <p:cNvSpPr>
            <a:spLocks noChangeAspect="1"/>
          </p:cNvSpPr>
          <p:nvPr/>
        </p:nvSpPr>
        <p:spPr>
          <a:xfrm>
            <a:off x="10943235" y="1744749"/>
            <a:ext cx="108000" cy="108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4" name="Elipse 1023">
            <a:extLst>
              <a:ext uri="{FF2B5EF4-FFF2-40B4-BE49-F238E27FC236}">
                <a16:creationId xmlns:a16="http://schemas.microsoft.com/office/drawing/2014/main" id="{50ECC710-63EA-3D4A-0234-69BF32F3D33B}"/>
              </a:ext>
            </a:extLst>
          </p:cNvPr>
          <p:cNvSpPr>
            <a:spLocks noChangeAspect="1"/>
          </p:cNvSpPr>
          <p:nvPr/>
        </p:nvSpPr>
        <p:spPr>
          <a:xfrm>
            <a:off x="10135367" y="1881723"/>
            <a:ext cx="108000" cy="108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7" name="Elipse 1026">
            <a:extLst>
              <a:ext uri="{FF2B5EF4-FFF2-40B4-BE49-F238E27FC236}">
                <a16:creationId xmlns:a16="http://schemas.microsoft.com/office/drawing/2014/main" id="{FE1DF5C1-877F-BD81-2811-A68E2F3B1AA9}"/>
              </a:ext>
            </a:extLst>
          </p:cNvPr>
          <p:cNvSpPr>
            <a:spLocks noChangeAspect="1"/>
          </p:cNvSpPr>
          <p:nvPr/>
        </p:nvSpPr>
        <p:spPr>
          <a:xfrm>
            <a:off x="9395381" y="2086084"/>
            <a:ext cx="108000" cy="108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1" name="Elipse 1030">
            <a:extLst>
              <a:ext uri="{FF2B5EF4-FFF2-40B4-BE49-F238E27FC236}">
                <a16:creationId xmlns:a16="http://schemas.microsoft.com/office/drawing/2014/main" id="{1107DAC4-4595-56DA-4922-0936E679B909}"/>
              </a:ext>
            </a:extLst>
          </p:cNvPr>
          <p:cNvSpPr>
            <a:spLocks noChangeAspect="1"/>
          </p:cNvSpPr>
          <p:nvPr/>
        </p:nvSpPr>
        <p:spPr>
          <a:xfrm>
            <a:off x="3271246" y="3366333"/>
            <a:ext cx="108000" cy="108000"/>
          </a:xfrm>
          <a:prstGeom prst="ellipse">
            <a:avLst/>
          </a:prstGeom>
          <a:solidFill>
            <a:schemeClr val="dk1">
              <a:alpha val="6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3" name="Rectángulo 1032">
            <a:extLst>
              <a:ext uri="{FF2B5EF4-FFF2-40B4-BE49-F238E27FC236}">
                <a16:creationId xmlns:a16="http://schemas.microsoft.com/office/drawing/2014/main" id="{E16FB2E1-BB6C-DFAC-A3CB-D8A8CA9BE4D6}"/>
              </a:ext>
            </a:extLst>
          </p:cNvPr>
          <p:cNvSpPr/>
          <p:nvPr/>
        </p:nvSpPr>
        <p:spPr>
          <a:xfrm>
            <a:off x="7138358" y="5471800"/>
            <a:ext cx="2028386" cy="158980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98253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143</Words>
  <Application>Microsoft Office PowerPoint</Application>
  <PresentationFormat>Panorámica</PresentationFormat>
  <Paragraphs>73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Tema de Office</vt:lpstr>
      <vt:lpstr>Optimización de entrega de herramientas con la aplicación de 5’S Avances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 entrega de herramientas con la aplicación de 5’S Avances</dc:title>
  <dc:creator>Lizeth Salazar</dc:creator>
  <cp:lastModifiedBy>Lizeth Salazar</cp:lastModifiedBy>
  <cp:revision>1</cp:revision>
  <dcterms:created xsi:type="dcterms:W3CDTF">2022-09-12T00:10:49Z</dcterms:created>
  <dcterms:modified xsi:type="dcterms:W3CDTF">2022-09-12T01:51:01Z</dcterms:modified>
</cp:coreProperties>
</file>